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7" r:id="rId3"/>
    <p:sldId id="27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80" r:id="rId18"/>
    <p:sldId id="273" r:id="rId19"/>
    <p:sldId id="281" r:id="rId20"/>
    <p:sldId id="256" r:id="rId21"/>
    <p:sldId id="260" r:id="rId22"/>
    <p:sldId id="261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1879996"/>
            <a:ext cx="7162801" cy="47565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228600"/>
            <a:ext cx="4495800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04800"/>
            <a:ext cx="5105400" cy="14465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038600" y="1981200"/>
            <a:ext cx="685800" cy="1295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4800600"/>
            <a:ext cx="6172200" cy="186204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115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115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665 L -0.00417 0.260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04800"/>
            <a:ext cx="3962400" cy="2286000"/>
          </a:xfrm>
          <a:prstGeom prst="rect">
            <a:avLst/>
          </a:prstGeom>
        </p:spPr>
      </p:pic>
      <p:pic>
        <p:nvPicPr>
          <p:cNvPr id="3" name="Picture 2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28600"/>
            <a:ext cx="3886199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562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পাটজাত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19400"/>
            <a:ext cx="3846689" cy="2438400"/>
          </a:xfrm>
          <a:prstGeom prst="rect">
            <a:avLst/>
          </a:prstGeom>
        </p:spPr>
      </p:pic>
      <p:pic>
        <p:nvPicPr>
          <p:cNvPr id="7" name="Picture 6" descr="d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2743200"/>
            <a:ext cx="4114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4311866" cy="28194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3" name="Picture 2" descr="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52800"/>
            <a:ext cx="4495800" cy="311506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81600" y="42672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বাশঁ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972" y="304800"/>
            <a:ext cx="4055715" cy="28194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6388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746" y="87391"/>
            <a:ext cx="8686454" cy="5246609"/>
            <a:chOff x="152746" y="87391"/>
            <a:chExt cx="8686454" cy="5246609"/>
          </a:xfrm>
        </p:grpSpPr>
        <p:pic>
          <p:nvPicPr>
            <p:cNvPr id="7" name="Picture 6" descr="1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1734" y="2590800"/>
              <a:ext cx="4499208" cy="2667000"/>
            </a:xfrm>
            <a:prstGeom prst="rect">
              <a:avLst/>
            </a:prstGeom>
          </p:spPr>
        </p:pic>
        <p:pic>
          <p:nvPicPr>
            <p:cNvPr id="8" name="Picture 7" descr="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159124"/>
              <a:ext cx="4343400" cy="2431676"/>
            </a:xfrm>
            <a:prstGeom prst="rect">
              <a:avLst/>
            </a:prstGeom>
          </p:spPr>
        </p:pic>
        <p:pic>
          <p:nvPicPr>
            <p:cNvPr id="9" name="Picture 8" descr="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746" y="87391"/>
              <a:ext cx="4333529" cy="2954353"/>
            </a:xfrm>
            <a:prstGeom prst="rect">
              <a:avLst/>
            </a:prstGeom>
          </p:spPr>
        </p:pic>
        <p:pic>
          <p:nvPicPr>
            <p:cNvPr id="10" name="Picture 9" descr="1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419" y="2588559"/>
              <a:ext cx="4234549" cy="27454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04799"/>
            <a:ext cx="4114800" cy="266700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8600"/>
            <a:ext cx="3962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09800" y="5867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বস্ত্রশিল্প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3200400"/>
            <a:ext cx="8229600" cy="2641600"/>
            <a:chOff x="381000" y="2971800"/>
            <a:chExt cx="7772400" cy="2641600"/>
          </a:xfrm>
        </p:grpSpPr>
        <p:pic>
          <p:nvPicPr>
            <p:cNvPr id="4" name="Picture 3" descr="b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2971800"/>
              <a:ext cx="3962400" cy="2641600"/>
            </a:xfrm>
            <a:prstGeom prst="rect">
              <a:avLst/>
            </a:prstGeom>
          </p:spPr>
        </p:pic>
        <p:pic>
          <p:nvPicPr>
            <p:cNvPr id="6" name="Picture 5" descr="b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2971800"/>
              <a:ext cx="3962400" cy="2641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3886200" cy="25908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Picture 3" descr="z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28600"/>
            <a:ext cx="4343400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95400" y="57912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2971800"/>
            <a:ext cx="8534400" cy="2743200"/>
            <a:chOff x="228600" y="2971800"/>
            <a:chExt cx="8077200" cy="2743200"/>
          </a:xfrm>
        </p:grpSpPr>
        <p:pic>
          <p:nvPicPr>
            <p:cNvPr id="2" name="Picture 1" descr="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2971800"/>
              <a:ext cx="4038600" cy="2743200"/>
            </a:xfrm>
            <a:prstGeom prst="rect">
              <a:avLst/>
            </a:prstGeom>
          </p:spPr>
        </p:pic>
        <p:pic>
          <p:nvPicPr>
            <p:cNvPr id="7" name="Picture 6" descr="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2971800"/>
              <a:ext cx="4114800" cy="2743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3991429" cy="2286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Picture 2" descr="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819400"/>
            <a:ext cx="4010025" cy="262476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 descr="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28600"/>
            <a:ext cx="4114800" cy="228599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5" name="Picture 4" descr="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743200"/>
            <a:ext cx="4038600" cy="2667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67000" y="5791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হস্ত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1"/>
            <a:ext cx="3962400" cy="243839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Picture 3" descr="jji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038600" cy="23622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38200" y="2895600"/>
            <a:ext cx="7239000" cy="2667000"/>
            <a:chOff x="685800" y="3276600"/>
            <a:chExt cx="7887695" cy="2666999"/>
          </a:xfrm>
        </p:grpSpPr>
        <p:pic>
          <p:nvPicPr>
            <p:cNvPr id="2" name="Picture 1" descr="wq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3276600"/>
              <a:ext cx="3886200" cy="2666999"/>
            </a:xfrm>
            <a:prstGeom prst="rect">
              <a:avLst/>
            </a:prstGeom>
          </p:spPr>
        </p:pic>
        <p:pic>
          <p:nvPicPr>
            <p:cNvPr id="5" name="Picture 4" descr="wq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3276600"/>
              <a:ext cx="4001495" cy="264464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048000" y="6096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3089799" cy="2073287"/>
          </a:xfrm>
          <a:prstGeom prst="rect">
            <a:avLst/>
          </a:prstGeom>
        </p:spPr>
      </p:pic>
      <p:pic>
        <p:nvPicPr>
          <p:cNvPr id="3" name="Picture 2" descr="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04800"/>
            <a:ext cx="2286000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94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প্রকৌশল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743200"/>
            <a:ext cx="3505200" cy="2819400"/>
          </a:xfrm>
          <a:prstGeom prst="rect">
            <a:avLst/>
          </a:prstGeom>
        </p:spPr>
      </p:pic>
      <p:pic>
        <p:nvPicPr>
          <p:cNvPr id="6" name="Picture 5" descr="b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81001"/>
            <a:ext cx="2502396" cy="1981200"/>
          </a:xfrm>
          <a:prstGeom prst="rect">
            <a:avLst/>
          </a:prstGeom>
        </p:spPr>
      </p:pic>
      <p:pic>
        <p:nvPicPr>
          <p:cNvPr id="7" name="Picture 6" descr="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2667000"/>
            <a:ext cx="4572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বৈশিষ্ট্যসমূহ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১।জনবল ১০ </a:t>
            </a:r>
            <a:r>
              <a:rPr lang="en-US" sz="2800" dirty="0" err="1" smtClean="0"/>
              <a:t>জনের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২। </a:t>
            </a:r>
            <a:r>
              <a:rPr lang="en-US" sz="2800" dirty="0" err="1" smtClean="0"/>
              <a:t>মূলধনের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পরিমান</a:t>
            </a:r>
            <a:r>
              <a:rPr lang="en-US" sz="2800" dirty="0" smtClean="0"/>
              <a:t> ১০ </a:t>
            </a:r>
            <a:r>
              <a:rPr lang="en-US" sz="2800" dirty="0" err="1" smtClean="0"/>
              <a:t>লক্ষ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টাকার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৩।সাধারনত </a:t>
            </a:r>
            <a:r>
              <a:rPr lang="en-US" sz="2800" dirty="0" err="1" smtClean="0"/>
              <a:t>পরিবারের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সদস্যদের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পরিচালিত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153400" cy="414496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তপন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হালদার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ভাতশালা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সম্মিলনী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দেবহাটা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apon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0"/>
            <a:ext cx="1919417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533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267200" cy="114300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3733800" cy="868362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ক+খ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5029200" y="1676400"/>
            <a:ext cx="3889375" cy="807243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গ+ঘ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3810000" cy="384572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১।তোমার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29200" y="2514600"/>
            <a:ext cx="3889375" cy="384572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১।কুটির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  <p:bldP spid="5" grpId="0" build="p" animBg="1"/>
      <p:bldP spid="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0" y="533400"/>
            <a:ext cx="4953000" cy="914400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১।কুটির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জনবল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৪।কুটির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3886200" cy="114300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7848600" cy="193899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১।কুটির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২।কুটির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গুরুত্ত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4864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57400" y="1752600"/>
            <a:ext cx="4691033" cy="4648200"/>
            <a:chOff x="2057400" y="1752600"/>
            <a:chExt cx="4691033" cy="4648200"/>
          </a:xfrm>
        </p:grpSpPr>
        <p:sp>
          <p:nvSpPr>
            <p:cNvPr id="5" name="Up-Down Arrow 4"/>
            <p:cNvSpPr/>
            <p:nvPr/>
          </p:nvSpPr>
          <p:spPr>
            <a:xfrm rot="17762182">
              <a:off x="4168855" y="1674069"/>
              <a:ext cx="510955" cy="4648200"/>
            </a:xfrm>
            <a:prstGeom prst="up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57400" y="1752600"/>
              <a:ext cx="4648200" cy="4648200"/>
              <a:chOff x="2093313" y="1489126"/>
              <a:chExt cx="4648200" cy="4648200"/>
            </a:xfrm>
          </p:grpSpPr>
          <p:sp>
            <p:nvSpPr>
              <p:cNvPr id="6" name="Up-Down Arrow 5"/>
              <p:cNvSpPr/>
              <p:nvPr/>
            </p:nvSpPr>
            <p:spPr>
              <a:xfrm rot="14272581">
                <a:off x="4142854" y="1455312"/>
                <a:ext cx="549117" cy="4648200"/>
              </a:xfrm>
              <a:prstGeom prst="up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Up-Down Arrow 6"/>
              <p:cNvSpPr/>
              <p:nvPr/>
            </p:nvSpPr>
            <p:spPr>
              <a:xfrm rot="10518756">
                <a:off x="4193606" y="1489126"/>
                <a:ext cx="534598" cy="4648200"/>
              </a:xfrm>
              <a:prstGeom prst="upDownArrow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4086664" y="3358660"/>
                <a:ext cx="685800" cy="6858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3505200" cy="114300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১১/০৯/২০১৩</a:t>
            </a:r>
          </a:p>
          <a:p>
            <a:pPr>
              <a:buNone/>
            </a:pP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5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5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5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886200" cy="1143000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১।কুটির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2।কুটির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বৈশিষ্ঠ্যগুলো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২।কুটির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৩।কুটির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0"/>
            <a:ext cx="5257800" cy="36550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1447800" y="5257800"/>
            <a:ext cx="5867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77" y="274652"/>
            <a:ext cx="6500924" cy="42884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828800" y="4876800"/>
            <a:ext cx="5410200" cy="1676400"/>
            <a:chOff x="1828800" y="4876800"/>
            <a:chExt cx="5410200" cy="1676400"/>
          </a:xfrm>
        </p:grpSpPr>
        <p:sp>
          <p:nvSpPr>
            <p:cNvPr id="3" name="Oval 2"/>
            <p:cNvSpPr/>
            <p:nvPr/>
          </p:nvSpPr>
          <p:spPr>
            <a:xfrm>
              <a:off x="1828800" y="4876800"/>
              <a:ext cx="5410200" cy="1676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0" y="54864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নকঁশী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কাঁথা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1"/>
            <a:ext cx="2971800" cy="4572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124200" y="5105400"/>
            <a:ext cx="3128489" cy="1295400"/>
            <a:chOff x="3124200" y="5105400"/>
            <a:chExt cx="3128489" cy="1295400"/>
          </a:xfrm>
        </p:grpSpPr>
        <p:sp>
          <p:nvSpPr>
            <p:cNvPr id="4" name="Flowchart: Punched Tape 3"/>
            <p:cNvSpPr/>
            <p:nvPr/>
          </p:nvSpPr>
          <p:spPr>
            <a:xfrm>
              <a:off x="3124200" y="5105400"/>
              <a:ext cx="3124200" cy="1295400"/>
            </a:xfrm>
            <a:prstGeom prst="flowChartPunchedTap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1411908">
              <a:off x="3196111" y="5454879"/>
              <a:ext cx="3056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মোমবাতি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তৈরি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23022"/>
            <a:ext cx="5638800" cy="437757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90600"/>
            <a:ext cx="6553476" cy="4614012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1800" y="5867400"/>
            <a:ext cx="2438400" cy="70788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সেমাই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8137072" cy="4572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5486400"/>
            <a:ext cx="4419600" cy="64633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চাটাই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223</Words>
  <Application>Microsoft Office PowerPoint</Application>
  <PresentationFormat>On-screen Show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  পাঠ পরিচিতি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দলীয় কাজ</vt:lpstr>
      <vt:lpstr>মৌখিক মূল্যায়ন</vt:lpstr>
      <vt:lpstr>বাড়ির কাজ</vt:lpstr>
      <vt:lpstr>সকলকে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Bhatshala School</dc:creator>
  <cp:lastModifiedBy>Bhatshala School</cp:lastModifiedBy>
  <cp:revision>88</cp:revision>
  <dcterms:created xsi:type="dcterms:W3CDTF">2006-08-16T00:00:00Z</dcterms:created>
  <dcterms:modified xsi:type="dcterms:W3CDTF">2013-09-14T20:05:11Z</dcterms:modified>
</cp:coreProperties>
</file>